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2" r:id="rId4"/>
    <p:sldId id="290" r:id="rId5"/>
    <p:sldId id="291" r:id="rId6"/>
    <p:sldId id="292" r:id="rId7"/>
    <p:sldId id="284" r:id="rId8"/>
    <p:sldId id="294" r:id="rId9"/>
    <p:sldId id="295" r:id="rId10"/>
    <p:sldId id="296" r:id="rId11"/>
    <p:sldId id="285" r:id="rId12"/>
    <p:sldId id="297" r:id="rId13"/>
    <p:sldId id="298" r:id="rId14"/>
    <p:sldId id="287" r:id="rId15"/>
    <p:sldId id="299" r:id="rId16"/>
    <p:sldId id="300" r:id="rId17"/>
    <p:sldId id="289" r:id="rId18"/>
    <p:sldId id="302" r:id="rId19"/>
    <p:sldId id="303" r:id="rId20"/>
    <p:sldId id="304" r:id="rId21"/>
    <p:sldId id="286" r:id="rId22"/>
    <p:sldId id="305" r:id="rId23"/>
    <p:sldId id="306" r:id="rId24"/>
    <p:sldId id="288" r:id="rId25"/>
    <p:sldId id="308" r:id="rId26"/>
    <p:sldId id="309" r:id="rId27"/>
    <p:sldId id="307" r:id="rId28"/>
    <p:sldId id="31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D3D"/>
    <a:srgbClr val="38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8" autoAdjust="0"/>
    <p:restoredTop sz="82063" autoAdjust="0"/>
  </p:normalViewPr>
  <p:slideViewPr>
    <p:cSldViewPr snapToGrid="0">
      <p:cViewPr varScale="1">
        <p:scale>
          <a:sx n="57" d="100"/>
          <a:sy n="57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6B1D3-D55B-4333-9628-4BF080DC947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0E410-0E9B-4C1A-9E55-1C222894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8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Before - custom order header trailers and free-fields usage. </a:t>
            </a:r>
          </a:p>
          <a:p>
            <a:r>
              <a:rPr lang="en-US" dirty="0"/>
              <a:t>If you are looking to add more information to your Sales Order:</a:t>
            </a:r>
          </a:p>
          <a:p>
            <a:r>
              <a:rPr lang="en-US" dirty="0"/>
              <a:t>Sales Order Attributes introduces a more flexible alternative to database free fields (typically suggested method).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0E410-0E9B-4C1A-9E55-1C2228943A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85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 keyword can be used in SM46 conditions, SM49 rules, and SM50 matrices etc. just like base keywords and SM93 custom keywords.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0E410-0E9B-4C1A-9E55-1C2228943A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73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great replacement for the custom order header trailers and free-fields usage.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7AAB-759E-41CF-BE34-20C9B12369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0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type can be Alpha-Numeric, Numeric, Date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0E410-0E9B-4C1A-9E55-1C2228943A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3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Range Check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0E410-0E9B-4C1A-9E55-1C2228943A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75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Validation Type ‘L’ will use the lower-level list create by user in from Order Category Attributes Master UI. </a:t>
            </a:r>
          </a:p>
          <a:p>
            <a:r>
              <a:rPr lang="en-US" dirty="0"/>
              <a:t>Validation Type ‘S’ will retrieve records from the Salesperson File (SPP).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0E410-0E9B-4C1A-9E55-1C2228943A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48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Associate to a Sales Order Entry view. Here I am associating “ATTRTEST” SOEVIEW.</a:t>
            </a:r>
          </a:p>
          <a:p>
            <a:r>
              <a:rPr lang="en-US" dirty="0"/>
              <a:t>Select order type this applies to. This Order Category is applicable for SI orders.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0E410-0E9B-4C1A-9E55-1C2228943A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4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you can add the Attributes to the category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Attribute added to category, you can make it required, validated, update sequence or specify a default value.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0E410-0E9B-4C1A-9E55-1C2228943A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94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you can specify lower-level values for the Attributes, if the validation type is ‘L’ in Sales Order Attribute UI.</a:t>
            </a:r>
          </a:p>
          <a:p>
            <a:r>
              <a:rPr lang="en-US" dirty="0"/>
              <a:t>You can also update attributes to be validated, required, and update Attribute Sequence#.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0E410-0E9B-4C1A-9E55-1C2228943A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35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Newer enhancement allows to add attribute to specific groups.</a:t>
            </a:r>
            <a:br>
              <a:rPr lang="en-US" dirty="0"/>
            </a:br>
            <a:r>
              <a:rPr lang="en-US" dirty="0"/>
              <a:t>Any attribute not adding to a specific group will show under the Attribute group.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0E410-0E9B-4C1A-9E55-1C2228943A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88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0E410-0E9B-4C1A-9E55-1C2228943A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5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F1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782" y="3830803"/>
            <a:ext cx="9985898" cy="103913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cumin Pro Light" panose="020B04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584103"/>
            <a:ext cx="10058400" cy="414747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A7FB5F-8C60-4FC5-A3F6-AF2A2671DBD2}"/>
              </a:ext>
            </a:extLst>
          </p:cNvPr>
          <p:cNvSpPr/>
          <p:nvPr userDrawn="1"/>
        </p:nvSpPr>
        <p:spPr>
          <a:xfrm>
            <a:off x="753979" y="0"/>
            <a:ext cx="11418819" cy="2965259"/>
          </a:xfrm>
          <a:prstGeom prst="rect">
            <a:avLst/>
          </a:prstGeom>
          <a:solidFill>
            <a:srgbClr val="0F1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07658" y="540794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C6F92AE2-02D7-4F1D-9D75-C41CCEFE1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886" y="49132"/>
            <a:ext cx="9142857" cy="285714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E2BB26-6776-4EFA-A458-4C7A33ABB3B0}"/>
              </a:ext>
            </a:extLst>
          </p:cNvPr>
          <p:cNvCxnSpPr/>
          <p:nvPr userDrawn="1"/>
        </p:nvCxnSpPr>
        <p:spPr>
          <a:xfrm>
            <a:off x="-3160" y="3027197"/>
            <a:ext cx="12192000" cy="0"/>
          </a:xfrm>
          <a:prstGeom prst="line">
            <a:avLst/>
          </a:prstGeom>
          <a:ln w="266700">
            <a:solidFill>
              <a:srgbClr val="38B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38B6FF"/>
              </a:buClr>
              <a:defRPr/>
            </a:lvl2pPr>
            <a:lvl3pPr>
              <a:buClr>
                <a:srgbClr val="38B6FF"/>
              </a:buClr>
              <a:defRPr/>
            </a:lvl3pPr>
            <a:lvl4pPr>
              <a:buClr>
                <a:srgbClr val="38B6FF"/>
              </a:buClr>
              <a:defRPr/>
            </a:lvl4pPr>
            <a:lvl5pPr>
              <a:buClr>
                <a:srgbClr val="38B6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F1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C25E434-67FB-41D5-BE30-80DDE331A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1474"/>
          <a:stretch/>
        </p:blipFill>
        <p:spPr>
          <a:xfrm>
            <a:off x="0" y="0"/>
            <a:ext cx="9142857" cy="13864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EE57BB-96D7-4A8D-A4D6-C87E23B38A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709" t="807" r="53976" b="50667"/>
          <a:stretch/>
        </p:blipFill>
        <p:spPr>
          <a:xfrm>
            <a:off x="9142857" y="0"/>
            <a:ext cx="3045983" cy="13864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2pPr>
              <a:buClr>
                <a:srgbClr val="38B6FF"/>
              </a:buClr>
              <a:defRPr/>
            </a:lvl2pPr>
            <a:lvl3pPr>
              <a:buClr>
                <a:srgbClr val="38B6FF"/>
              </a:buClr>
              <a:defRPr/>
            </a:lvl3pPr>
            <a:lvl4pPr>
              <a:buClr>
                <a:srgbClr val="38B6FF"/>
              </a:buClr>
              <a:defRPr/>
            </a:lvl4pPr>
            <a:lvl5pPr>
              <a:buClr>
                <a:srgbClr val="38B6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2pPr>
              <a:buClr>
                <a:srgbClr val="38B6FF"/>
              </a:buClr>
              <a:defRPr/>
            </a:lvl2pPr>
            <a:lvl3pPr>
              <a:buClr>
                <a:srgbClr val="38B6FF"/>
              </a:buClr>
              <a:defRPr/>
            </a:lvl3pPr>
            <a:lvl4pPr>
              <a:buClr>
                <a:srgbClr val="38B6FF"/>
              </a:buClr>
              <a:defRPr/>
            </a:lvl4pPr>
            <a:lvl5pPr>
              <a:buClr>
                <a:srgbClr val="38B6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2pPr>
              <a:buClr>
                <a:srgbClr val="38B6FF"/>
              </a:buClr>
              <a:defRPr/>
            </a:lvl2pPr>
            <a:lvl3pPr>
              <a:buClr>
                <a:srgbClr val="38B6FF"/>
              </a:buClr>
              <a:defRPr/>
            </a:lvl3pPr>
            <a:lvl4pPr>
              <a:buClr>
                <a:srgbClr val="38B6FF"/>
              </a:buClr>
              <a:defRPr/>
            </a:lvl4pPr>
            <a:lvl5pPr>
              <a:buClr>
                <a:srgbClr val="38B6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2pPr>
              <a:buClr>
                <a:srgbClr val="38B6FF"/>
              </a:buClr>
              <a:defRPr/>
            </a:lvl2pPr>
            <a:lvl3pPr>
              <a:buClr>
                <a:srgbClr val="38B6FF"/>
              </a:buClr>
              <a:defRPr/>
            </a:lvl3pPr>
            <a:lvl4pPr>
              <a:buClr>
                <a:srgbClr val="38B6FF"/>
              </a:buClr>
              <a:defRPr/>
            </a:lvl4pPr>
            <a:lvl5pPr>
              <a:buClr>
                <a:srgbClr val="38B6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F1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2pPr>
              <a:buClr>
                <a:srgbClr val="38B6FF"/>
              </a:buClr>
              <a:defRPr/>
            </a:lvl2pPr>
            <a:lvl3pPr>
              <a:buClr>
                <a:srgbClr val="38B6FF"/>
              </a:buClr>
              <a:defRPr/>
            </a:lvl3pPr>
            <a:lvl4pPr>
              <a:buClr>
                <a:srgbClr val="38B6FF"/>
              </a:buClr>
              <a:defRPr/>
            </a:lvl4pPr>
            <a:lvl5pPr>
              <a:buClr>
                <a:srgbClr val="38B6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F1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4B1BF-6549-41A9-8E0A-5277911E4F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56470" y="63612"/>
            <a:ext cx="1452561" cy="379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7B2239-03C2-4253-978F-E2CBD16D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8854" b="51474"/>
          <a:stretch/>
        </p:blipFill>
        <p:spPr>
          <a:xfrm rot="16200000">
            <a:off x="-2247181" y="3190158"/>
            <a:ext cx="5391343" cy="896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768205-F324-41A5-A174-5EF6B35A2C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2710" t="806" r="71539" b="51248"/>
          <a:stretch/>
        </p:blipFill>
        <p:spPr>
          <a:xfrm rot="16200000">
            <a:off x="-22995" y="22996"/>
            <a:ext cx="942972" cy="8969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riedmancorp.itclientportal.com/ClientPortal/Login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F8993-3516-4993-A389-E03BDBF583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Sales Order Attributes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06D00-163D-4B57-AD36-AD01F4EFF8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Faizan Ahmed</a:t>
            </a:r>
          </a:p>
        </p:txBody>
      </p:sp>
    </p:spTree>
    <p:extLst>
      <p:ext uri="{BB962C8B-B14F-4D97-AF65-F5344CB8AC3E}">
        <p14:creationId xmlns:p14="http://schemas.microsoft.com/office/powerpoint/2010/main" val="19101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45FF-325C-4B98-D16D-F0B82949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Category Attribute Master UI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8594C7-A9B0-F695-6684-1FB081AAF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128" y="1845733"/>
            <a:ext cx="7075480" cy="438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45FF-325C-4B98-D16D-F0B82949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Category Attribute Master 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7AB12-E86A-EAFF-451A-E361F5A2E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OCAP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330C7-CEAA-9A04-EC63-8A2BE09F4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11" y="1845734"/>
            <a:ext cx="8698269" cy="43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45FF-325C-4B98-D16D-F0B82949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Category Attribute Master 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7AB12-E86A-EAFF-451A-E361F5A2E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7C465A-E8A5-DF6C-1727-7B578DE94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425627"/>
            <a:ext cx="10725418" cy="20067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16C076-3D27-43C4-94F8-FB87C9E0B344}"/>
              </a:ext>
            </a:extLst>
          </p:cNvPr>
          <p:cNvSpPr/>
          <p:nvPr/>
        </p:nvSpPr>
        <p:spPr>
          <a:xfrm>
            <a:off x="4782206" y="3699641"/>
            <a:ext cx="2469931" cy="168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8642080B-7D83-F82D-1A39-63785EE7441F}"/>
              </a:ext>
            </a:extLst>
          </p:cNvPr>
          <p:cNvCxnSpPr/>
          <p:nvPr/>
        </p:nvCxnSpPr>
        <p:spPr>
          <a:xfrm>
            <a:off x="8797159" y="3783724"/>
            <a:ext cx="241738" cy="12700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4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A143B-2A0A-B8A0-B6D4-47E72ADC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Sales Order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91BA7-166F-886C-812A-CE45AF650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Add group named “ATTRIBUTES”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E8227-A45E-AD76-031F-482C4A43D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8" y="2378457"/>
            <a:ext cx="5765784" cy="34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9250-2B9F-2A63-FA51-651D9109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Sales Order 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30DD7-5E54-DE28-FF39-AD340B19B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345" y="1832854"/>
            <a:ext cx="7864269" cy="43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9250-2B9F-2A63-FA51-651D9109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Attributes to Sales Order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48C05-7889-95B2-CF31-DFEC2C217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EC 53966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FDCF8A-E9C6-7C0D-769E-611315E86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225" y="1845734"/>
            <a:ext cx="7209128" cy="438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9250-2B9F-2A63-FA51-651D9109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Attributes to Sales Order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48C05-7889-95B2-CF31-DFEC2C217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EC 53966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68054-8374-954E-6E84-D1C5896E8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006" y="2200064"/>
            <a:ext cx="82486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762B3-38F7-E19C-90E4-A65AD4D3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Order Header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E18E6-8D04-443E-8DEA-A3BD8702A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OHP.OHCATG</a:t>
            </a:r>
          </a:p>
          <a:p>
            <a:pPr lvl="1"/>
            <a:r>
              <a:rPr lang="en-US" dirty="0"/>
              <a:t>OAP File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B7BEA-D6E1-728F-F66E-1C5B82598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148" y="1845734"/>
            <a:ext cx="7173532" cy="444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6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6DC6-4DB2-C9DB-F13B-675EB0EC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Order Header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17503-F5D0-56E9-D0CD-A23DDF97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25" y="1845734"/>
            <a:ext cx="8884350" cy="43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9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6DC6-4DB2-C9DB-F13B-675EB0EC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OAP 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2885A-4C7A-4F1F-A878-898EA61EA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437942"/>
            <a:ext cx="10569262" cy="19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0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3820-F753-AF93-F5AC-24501361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7C3E3-072E-8EDE-B884-4586D2D41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Introduced in Frontier 4.1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Flexible alternative to Database Free Fields. </a:t>
            </a:r>
          </a:p>
          <a:p>
            <a:pPr lvl="1"/>
            <a:r>
              <a:rPr lang="en-US" dirty="0"/>
              <a:t>Customize views to display fields (Header).</a:t>
            </a:r>
          </a:p>
          <a:p>
            <a:pPr lvl="1"/>
            <a:r>
              <a:rPr lang="en-US" dirty="0"/>
              <a:t>Integrate in PCM Configurator using custom keywords.</a:t>
            </a:r>
          </a:p>
          <a:p>
            <a:pPr lvl="1"/>
            <a:r>
              <a:rPr lang="en-US" dirty="0"/>
              <a:t>Establish relationship between attributes (dependencies).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MasterFiles allows downloading/uploading functionality</a:t>
            </a:r>
          </a:p>
          <a:p>
            <a:pPr lvl="1"/>
            <a:r>
              <a:rPr lang="en-US" dirty="0"/>
              <a:t>Allow Sales Order Logging and custom iInquiry.</a:t>
            </a:r>
          </a:p>
          <a:p>
            <a:pPr lvl="1"/>
            <a:r>
              <a:rPr lang="en-CA" dirty="0"/>
              <a:t>Orders with different categories can have different set of attributes.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5855C-A704-D15F-771D-8DF04291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iInquiry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9681DE-1D1E-E5E8-D66B-0046A5BE3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EC 53987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BE25A-B0EA-7DF1-8272-7C1C0FDA7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59" y="1883934"/>
            <a:ext cx="8386722" cy="43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5CF2E-5649-05DA-C81E-5EA19E3D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Attribute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34069-3F7B-08A9-62E3-87E0A1919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EC 54294</a:t>
            </a:r>
            <a:br>
              <a:rPr lang="en-US" dirty="0"/>
            </a:br>
            <a:r>
              <a:rPr lang="en-US" dirty="0"/>
              <a:t>Supported only for</a:t>
            </a:r>
            <a:br>
              <a:rPr lang="en-US" dirty="0"/>
            </a:br>
            <a:r>
              <a:rPr lang="en-US" dirty="0"/>
              <a:t>Alpha-numeric </a:t>
            </a:r>
            <a:br>
              <a:rPr lang="en-US" dirty="0"/>
            </a:br>
            <a:r>
              <a:rPr lang="en-US" dirty="0"/>
              <a:t>Data Type.</a:t>
            </a:r>
          </a:p>
          <a:p>
            <a:pPr lvl="1"/>
            <a:r>
              <a:rPr lang="en-US" dirty="0"/>
              <a:t>A child attribute with </a:t>
            </a:r>
            <a:br>
              <a:rPr lang="en-US" dirty="0"/>
            </a:br>
            <a:r>
              <a:rPr lang="en-US" dirty="0"/>
              <a:t>only one parent </a:t>
            </a:r>
            <a:br>
              <a:rPr lang="en-US" dirty="0"/>
            </a:br>
            <a:r>
              <a:rPr lang="en-US" dirty="0"/>
              <a:t>attribute.</a:t>
            </a:r>
          </a:p>
          <a:p>
            <a:pPr lvl="1"/>
            <a:r>
              <a:rPr lang="en-US" dirty="0"/>
              <a:t>OASP File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D6FCA-E754-C24D-0DCC-6026FAE0E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827" y="1845734"/>
            <a:ext cx="7684853" cy="426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340A-8B2A-FFD4-57A3-F1348B5B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Attribute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F7381D-976B-F477-0D38-060600617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51" y="1831954"/>
            <a:ext cx="7260898" cy="439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08DB-4262-8ECB-6FCB-48A936CC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Attribute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AACA18-DA28-E9D8-8BF7-2AC27B5EB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946" y="2552618"/>
            <a:ext cx="8396107" cy="1752764"/>
          </a:xfrm>
        </p:spPr>
      </p:pic>
    </p:spTree>
    <p:extLst>
      <p:ext uri="{BB962C8B-B14F-4D97-AF65-F5344CB8AC3E}">
        <p14:creationId xmlns:p14="http://schemas.microsoft.com/office/powerpoint/2010/main" val="9139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2385-FE57-A169-FAEB-AF88D17E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Order Attribute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467A3-34E2-4806-0737-F907893A4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Naming convention &amp;@&lt;type&gt;&lt;name&gt;</a:t>
            </a:r>
          </a:p>
          <a:p>
            <a:pPr lvl="2"/>
            <a:r>
              <a:rPr lang="en-US" sz="1800" dirty="0"/>
              <a:t>&amp;@ - indicates attribute keyword</a:t>
            </a:r>
          </a:p>
          <a:p>
            <a:pPr lvl="2"/>
            <a:r>
              <a:rPr lang="en-US" sz="1800" dirty="0"/>
              <a:t>&lt;type&gt; - needs to be ‘O’ Order Category Attribute</a:t>
            </a:r>
          </a:p>
          <a:p>
            <a:pPr lvl="2"/>
            <a:r>
              <a:rPr lang="en-US" sz="1800" dirty="0"/>
              <a:t>&lt;name&gt; is the name of the Attribute</a:t>
            </a:r>
          </a:p>
        </p:txBody>
      </p:sp>
    </p:spTree>
    <p:extLst>
      <p:ext uri="{BB962C8B-B14F-4D97-AF65-F5344CB8AC3E}">
        <p14:creationId xmlns:p14="http://schemas.microsoft.com/office/powerpoint/2010/main" val="9213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D19C9-38B9-D95F-388D-2741BE72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Order Attribute Keyword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85CD05-860D-5851-BC4D-3F253CB4B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442" y="1846777"/>
            <a:ext cx="7383115" cy="438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6A263-57A7-7C80-712F-FBF982A08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Order Attribute Keyword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C431FF-32DD-E3D7-56BA-CE011C3E5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613" y="1821245"/>
            <a:ext cx="7372774" cy="441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05F77-245C-7350-7F20-695E0BC6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Order Attribute Keyword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81309-0B8E-B3B4-2166-A74E77EC5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765" y="1823545"/>
            <a:ext cx="7998372" cy="43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C889-5F64-0526-88A7-5733C89F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Order Attribute Keyword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57D8D2D-ACCC-9C64-0095-9C5A1E895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618" y="2878358"/>
            <a:ext cx="10058400" cy="1101284"/>
          </a:xfrm>
        </p:spPr>
      </p:pic>
    </p:spTree>
    <p:extLst>
      <p:ext uri="{BB962C8B-B14F-4D97-AF65-F5344CB8AC3E}">
        <p14:creationId xmlns:p14="http://schemas.microsoft.com/office/powerpoint/2010/main" val="393207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F3F48-47DF-4141-A7E8-B4EAA441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15B68-7B31-4026-88E1-3F596A472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https://friedmancorp.itclientportal.com/ClientPortal/Login.aspx</a:t>
            </a:r>
            <a:endParaRPr lang="en-US" sz="2000" dirty="0"/>
          </a:p>
          <a:p>
            <a:r>
              <a:rPr lang="en-US" sz="2000" dirty="0"/>
              <a:t>Friedman customer support: (847) 948 7180, Ext 7</a:t>
            </a:r>
          </a:p>
        </p:txBody>
      </p:sp>
    </p:spTree>
    <p:extLst>
      <p:ext uri="{BB962C8B-B14F-4D97-AF65-F5344CB8AC3E}">
        <p14:creationId xmlns:p14="http://schemas.microsoft.com/office/powerpoint/2010/main" val="20008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683CF-8012-7030-869B-EEDC5567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Order Attribute Master UI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20D04-4D59-3BCC-807A-3E1D2BE5A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0" y="1821591"/>
            <a:ext cx="7743565" cy="432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2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683CF-8012-7030-869B-EEDC5567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Order Attribute Master UI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BEAC07-5D30-FF84-4B33-942F88841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OAMP File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B6473C-CA66-BCE6-A7E1-1D9E4762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195" y="1845734"/>
            <a:ext cx="7844662" cy="445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683CF-8012-7030-869B-EEDC5567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Order Attribute Master UI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0DC64-6C93-8775-D82E-36B317A7E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087" y="2189983"/>
            <a:ext cx="5387826" cy="325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2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683CF-8012-7030-869B-EEDC5567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53E6-736A-EDD7-AE41-2769B45D8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Blank if Validation Type ‘L’ or ‘S’.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Populated if following Validation Type selected: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Range Check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3-10  (Numeric – Data Type)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&lt;=*TODAY* (Date – Data Type)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Note File (NFP) and Extended Note File (ENFP)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685F5D-7BA3-6B31-3790-C0B574F1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55" y="3638128"/>
            <a:ext cx="4616977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4D5C16-9D8A-E3CB-96EC-B9B0F769E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916" y="1897550"/>
            <a:ext cx="46577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828B5-E96B-B578-8166-7FE478C9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Category Master UI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210FB-BAA9-F6FF-C241-16F0D6286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263" y="1845734"/>
            <a:ext cx="5742433" cy="44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8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828B5-E96B-B578-8166-7FE478C9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Category Master UI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E8EAF-4B12-F20B-0E5B-296CB4FDD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OCMP File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E6B33D-46A1-1E1C-0A88-5FE388705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894" y="1845734"/>
            <a:ext cx="7812786" cy="44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4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547786-47D1-C731-CB18-51CB85FA8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072" y="1845734"/>
            <a:ext cx="7851648" cy="4466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A828B5-E96B-B578-8166-7FE478C9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Category Master UI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E8EAF-4B12-F20B-0E5B-296CB4FDD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OTAP File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A9A93C-3341-DF1F-BE72-3ECACD3599E0}"/>
              </a:ext>
            </a:extLst>
          </p:cNvPr>
          <p:cNvSpPr/>
          <p:nvPr/>
        </p:nvSpPr>
        <p:spPr>
          <a:xfrm>
            <a:off x="9704832" y="2462784"/>
            <a:ext cx="341376" cy="219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65FE1-BF2C-F72A-B3C1-0E87AD96E43E}"/>
              </a:ext>
            </a:extLst>
          </p:cNvPr>
          <p:cNvSpPr/>
          <p:nvPr/>
        </p:nvSpPr>
        <p:spPr>
          <a:xfrm>
            <a:off x="5577840" y="4840224"/>
            <a:ext cx="3578352" cy="146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Talks_Template" id="{4EA8FD1D-6A45-4292-B64F-A53620638A21}" vid="{AC05955F-61C1-4C9A-BDF1-62B119265A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TechTalks_Template</Template>
  <TotalTime>390</TotalTime>
  <Words>602</Words>
  <Application>Microsoft Office PowerPoint</Application>
  <PresentationFormat>Widescreen</PresentationFormat>
  <Paragraphs>92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Acumin Pro Light</vt:lpstr>
      <vt:lpstr>Arial</vt:lpstr>
      <vt:lpstr>Calibri</vt:lpstr>
      <vt:lpstr>Calibri Light</vt:lpstr>
      <vt:lpstr>Retrospect</vt:lpstr>
      <vt:lpstr>Sales Order Attributes</vt:lpstr>
      <vt:lpstr>Overview </vt:lpstr>
      <vt:lpstr>Sales Order Attribute Master UI</vt:lpstr>
      <vt:lpstr>Sales Order Attribute Master UI</vt:lpstr>
      <vt:lpstr>Sales Order Attribute Master UI</vt:lpstr>
      <vt:lpstr>Validation Details</vt:lpstr>
      <vt:lpstr>Order Category Master UI</vt:lpstr>
      <vt:lpstr>Order Category Master UI</vt:lpstr>
      <vt:lpstr>Order Category Master UI</vt:lpstr>
      <vt:lpstr>Order Category Attribute Master UI</vt:lpstr>
      <vt:lpstr>Order Category Attribute Master UI</vt:lpstr>
      <vt:lpstr>Order Category Attribute Master UI</vt:lpstr>
      <vt:lpstr>Customize Sales Order View</vt:lpstr>
      <vt:lpstr>Customize Sales Order View</vt:lpstr>
      <vt:lpstr>Adding Attributes to Sales Order View</vt:lpstr>
      <vt:lpstr>Adding Attributes to Sales Order View</vt:lpstr>
      <vt:lpstr>Sales Order Header </vt:lpstr>
      <vt:lpstr>Sales Order Header </vt:lpstr>
      <vt:lpstr>OAP File</vt:lpstr>
      <vt:lpstr>Custom iInquiry</vt:lpstr>
      <vt:lpstr>Dependent Attribute </vt:lpstr>
      <vt:lpstr>Dependent Attribute</vt:lpstr>
      <vt:lpstr>Dependent Attribute</vt:lpstr>
      <vt:lpstr>Sales Order Attribute Keyword</vt:lpstr>
      <vt:lpstr>Sales Order Attribute Keyword</vt:lpstr>
      <vt:lpstr>Sales Order Attribute Keyword</vt:lpstr>
      <vt:lpstr>Sales Order Attribute Keyword</vt:lpstr>
      <vt:lpstr>Sales Order Attribute Keyword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Order Attributes</dc:title>
  <dc:creator>Faizan Ahmed</dc:creator>
  <cp:lastModifiedBy>Faizan Ahmed</cp:lastModifiedBy>
  <cp:revision>87</cp:revision>
  <dcterms:created xsi:type="dcterms:W3CDTF">2023-03-13T14:23:48Z</dcterms:created>
  <dcterms:modified xsi:type="dcterms:W3CDTF">2023-03-26T17:12:55Z</dcterms:modified>
</cp:coreProperties>
</file>